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83" autoAdjust="0"/>
    <p:restoredTop sz="95337" autoAdjust="0"/>
  </p:normalViewPr>
  <p:slideViewPr>
    <p:cSldViewPr snapToGrid="0">
      <p:cViewPr varScale="1">
        <p:scale>
          <a:sx n="84" d="100"/>
          <a:sy n="84" d="100"/>
        </p:scale>
        <p:origin x="45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673C4A-9593-4518-AE0E-BF292311BFC4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61D541-CA37-44E0-849C-6136CFA2CF7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1D541-CA37-44E0-849C-6136CFA2CF7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image" Target="../media/image4.png"/><Relationship Id="rId20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2.png"/><Relationship Id="rId18" Type="http://schemas.openxmlformats.org/officeDocument/2006/relationships/image" Target="../media/image1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CB59F0E-A68F-407E-B64C-6B430E4148BF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A8712-4D65-482A-BAF9-FCA770ABCFD1}" type="slidenum">
              <a:rPr lang="en-US" smtClean="0"/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571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7.png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546" y="83128"/>
            <a:ext cx="11887200" cy="6659418"/>
          </a:xfrm>
        </p:spPr>
        <p:txBody>
          <a:bodyPr>
            <a:normAutofit/>
          </a:bodyPr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MECTEK </a:t>
            </a:r>
            <a:r>
              <a:rPr lang="en-US" sz="2800" b="1" i="1" dirty="0">
                <a:solidFill>
                  <a:srgbClr val="FF0000"/>
                </a:solidFill>
              </a:rPr>
              <a:t>IND </a:t>
            </a:r>
            <a:r>
              <a:rPr lang="en-US" sz="2800" b="1" i="1" dirty="0" smtClean="0">
                <a:solidFill>
                  <a:srgbClr val="FF0000"/>
                </a:solidFill>
              </a:rPr>
              <a:t>SOURCING NDT </a:t>
            </a:r>
            <a:r>
              <a:rPr lang="en-US" sz="2800" b="1" i="1" dirty="0">
                <a:solidFill>
                  <a:srgbClr val="FF0000"/>
                </a:solidFill>
              </a:rPr>
              <a:t>DIVISION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894585" y="730808"/>
            <a:ext cx="2308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  </a:t>
            </a:r>
            <a:r>
              <a:rPr lang="en-US" b="1" dirty="0" smtClean="0">
                <a:solidFill>
                  <a:srgbClr val="FF0000"/>
                </a:solidFill>
              </a:rPr>
              <a:t>VISUAL </a:t>
            </a:r>
            <a:r>
              <a:rPr lang="en-US" b="1" dirty="0">
                <a:solidFill>
                  <a:srgbClr val="FF0000"/>
                </a:solidFill>
              </a:rPr>
              <a:t>TESTING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Content Placeholder 3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3368" y="1100140"/>
            <a:ext cx="2889504" cy="15241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783709" y="650298"/>
            <a:ext cx="29017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DYE PENETRANT TESTING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458" y="1062935"/>
            <a:ext cx="2274009" cy="52386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496" y="1645264"/>
            <a:ext cx="2274009" cy="49127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4496" y="2197275"/>
            <a:ext cx="2318087" cy="4957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6825309" y="627676"/>
            <a:ext cx="34724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MAGNETIC PARTICLE TESTING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1" name="Picture 2" descr="10-2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309" y="997009"/>
            <a:ext cx="3426692" cy="85922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10-2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309" y="1917416"/>
            <a:ext cx="3426692" cy="8521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963954" y="2759871"/>
            <a:ext cx="2568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ULTRASONIC TESTING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4" name="Picture 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05" y="3173737"/>
            <a:ext cx="3000434" cy="984641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05" y="4205481"/>
            <a:ext cx="3065951" cy="1022239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890237" y="2732258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RADIOGRAPHY TESTING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7" name="Picture 2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237" y="3091576"/>
            <a:ext cx="3574065" cy="11443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828" y="4351332"/>
            <a:ext cx="3542748" cy="882904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7285567" y="2739376"/>
            <a:ext cx="4443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RADIOGRAPHIC INTERPRETATION (RTFI</a:t>
            </a:r>
            <a:r>
              <a:rPr lang="en-US" dirty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564" y="3088492"/>
            <a:ext cx="3401610" cy="114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564" y="4375222"/>
            <a:ext cx="3422073" cy="835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39D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9405" y="5632776"/>
            <a:ext cx="9761958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NO 29/A Ground floor, Anna St, Srinivasa Nagar Padi Chennai -600 050 </a:t>
            </a:r>
            <a:br>
              <a:rPr lang="en-US" b="1" i="1" dirty="0">
                <a:solidFill>
                  <a:srgbClr val="FF0000"/>
                </a:solidFill>
              </a:rPr>
            </a:br>
            <a:r>
              <a:rPr lang="en-US" b="1" i="1" dirty="0">
                <a:solidFill>
                  <a:srgbClr val="FF0000"/>
                </a:solidFill>
              </a:rPr>
              <a:t>Contact No 94444 61538/8667554033/8925023444</a:t>
            </a:r>
            <a:br>
              <a:rPr lang="en-US" b="1" i="1" dirty="0">
                <a:solidFill>
                  <a:srgbClr val="FF0000"/>
                </a:solidFill>
              </a:rPr>
            </a:br>
            <a:r>
              <a:rPr lang="en-US" b="1" i="1" dirty="0">
                <a:solidFill>
                  <a:srgbClr val="FF0000"/>
                </a:solidFill>
              </a:rPr>
              <a:t>E-Mail id: gammaraymsv@gmail.com / jag.mechotech@yahoo.com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69405" y="5222167"/>
            <a:ext cx="4126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FURTHER DETAILS CONTACT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368</Words>
  <Application>WPS Presentation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SimSun</vt:lpstr>
      <vt:lpstr>Wingdings</vt:lpstr>
      <vt:lpstr>Wingdings 3</vt:lpstr>
      <vt:lpstr>Arial</vt:lpstr>
      <vt:lpstr>Century Gothic</vt:lpstr>
      <vt:lpstr>Microsoft YaHei</vt:lpstr>
      <vt:lpstr>Arial Unicode MS</vt:lpstr>
      <vt:lpstr>Calibri</vt:lpstr>
      <vt:lpstr>Ion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MAGNETIC PARTICLE TESTING</dc:title>
  <dc:creator>Microsoft account</dc:creator>
  <cp:lastModifiedBy>Administrator</cp:lastModifiedBy>
  <cp:revision>22</cp:revision>
  <dcterms:created xsi:type="dcterms:W3CDTF">2025-12-06T10:06:00Z</dcterms:created>
  <dcterms:modified xsi:type="dcterms:W3CDTF">2026-01-30T10:45:57Z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A0C30004D06C43F281DACA967E3B6196_13</vt:lpwstr>
  </property>
  <property fmtid="{D5CDD505-2E9C-101B-9397-08002B2CF9AE}" pid="3" name="KSOProductBuildVer">
    <vt:lpwstr>1033-12.2.0.23196</vt:lpwstr>
  </property>
</Properties>
</file>